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56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57" r:id="rId11"/>
    <p:sldId id="258" r:id="rId12"/>
    <p:sldId id="259" r:id="rId13"/>
    <p:sldId id="288" r:id="rId14"/>
    <p:sldId id="289" r:id="rId15"/>
    <p:sldId id="290" r:id="rId16"/>
    <p:sldId id="291" r:id="rId17"/>
    <p:sldId id="292" r:id="rId18"/>
    <p:sldId id="260" r:id="rId19"/>
    <p:sldId id="261" r:id="rId20"/>
    <p:sldId id="262" r:id="rId21"/>
    <p:sldId id="263" r:id="rId22"/>
    <p:sldId id="286" r:id="rId23"/>
    <p:sldId id="264" r:id="rId24"/>
    <p:sldId id="265" r:id="rId25"/>
    <p:sldId id="266" r:id="rId26"/>
    <p:sldId id="267" r:id="rId27"/>
    <p:sldId id="269" r:id="rId28"/>
    <p:sldId id="270" r:id="rId29"/>
    <p:sldId id="287" r:id="rId30"/>
    <p:sldId id="273" r:id="rId31"/>
    <p:sldId id="272" r:id="rId32"/>
    <p:sldId id="293" r:id="rId33"/>
    <p:sldId id="274" r:id="rId34"/>
    <p:sldId id="294" r:id="rId35"/>
    <p:sldId id="275" r:id="rId36"/>
    <p:sldId id="295" r:id="rId37"/>
    <p:sldId id="276" r:id="rId38"/>
    <p:sldId id="296" r:id="rId39"/>
    <p:sldId id="297" r:id="rId40"/>
    <p:sldId id="277" r:id="rId41"/>
    <p:sldId id="278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CEE-D86B-49FD-B2E5-83BC1DD90705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C7596-235F-45BC-998B-B82437687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0078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CEE-D86B-49FD-B2E5-83BC1DD90705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C7596-235F-45BC-998B-B82437687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011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CEE-D86B-49FD-B2E5-83BC1DD90705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C7596-235F-45BC-998B-B82437687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700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CEE-D86B-49FD-B2E5-83BC1DD90705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C7596-235F-45BC-998B-B82437687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0892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CEE-D86B-49FD-B2E5-83BC1DD90705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C7596-235F-45BC-998B-B82437687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6800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CEE-D86B-49FD-B2E5-83BC1DD90705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C7596-235F-45BC-998B-B82437687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5575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CEE-D86B-49FD-B2E5-83BC1DD90705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C7596-235F-45BC-998B-B82437687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0465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CEE-D86B-49FD-B2E5-83BC1DD90705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C7596-235F-45BC-998B-B82437687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0394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CEE-D86B-49FD-B2E5-83BC1DD90705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C7596-235F-45BC-998B-B82437687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8350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CEE-D86B-49FD-B2E5-83BC1DD90705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C7596-235F-45BC-998B-B82437687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7488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CEE-D86B-49FD-B2E5-83BC1DD90705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C7596-235F-45BC-998B-B82437687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8308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ADCEE-D86B-49FD-B2E5-83BC1DD90705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C7596-235F-45BC-998B-B824376876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3739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49565"/>
            <a:ext cx="9157855" cy="6974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42910" y="214290"/>
            <a:ext cx="806842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ЮНАРМЕЙСКИЙ ОТРЯД</a:t>
            </a:r>
            <a:endParaRPr lang="ru-RU" sz="6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1928802"/>
            <a:ext cx="695735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15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«ЗВЕЗДА» </a:t>
            </a:r>
            <a:endParaRPr lang="ru-RU" sz="115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71604" y="4734342"/>
            <a:ext cx="6077177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66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МБОУ СОШ № 2</a:t>
            </a:r>
          </a:p>
          <a:p>
            <a:pPr algn="ctr"/>
            <a:r>
              <a:rPr lang="ru-RU" sz="66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г. Агрыз РТ</a:t>
            </a:r>
            <a:endParaRPr lang="ru-RU" sz="66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132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SC0538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0539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1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SC054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054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SC054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0544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98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175" r="10306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135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2869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152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SC021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SC021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SC0216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SC022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SC0226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664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7429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5780"/>
          <a:stretch/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440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124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149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011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8753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131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681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006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854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3085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6905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4676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1013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04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332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59146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Tm="2969">
        <p:circle/>
      </p:transition>
    </mc:Choice>
    <mc:Fallback>
      <p:transition spd="slow" advTm="2969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13</Words>
  <Application>Microsoft Office PowerPoint</Application>
  <PresentationFormat>Экран (4:3)</PresentationFormat>
  <Paragraphs>4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Педагог организатор</dc:creator>
  <cp:lastModifiedBy>Насырова</cp:lastModifiedBy>
  <cp:revision>35</cp:revision>
  <dcterms:created xsi:type="dcterms:W3CDTF">2017-11-29T16:59:17Z</dcterms:created>
  <dcterms:modified xsi:type="dcterms:W3CDTF">2019-09-17T17:07:12Z</dcterms:modified>
</cp:coreProperties>
</file>